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8" r:id="rId2"/>
    <p:sldId id="259" r:id="rId3"/>
    <p:sldId id="262" r:id="rId4"/>
    <p:sldId id="261" r:id="rId5"/>
    <p:sldId id="257" r:id="rId6"/>
    <p:sldId id="256" r:id="rId7"/>
    <p:sldId id="260" r:id="rId8"/>
    <p:sldId id="263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6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443C3-9CDE-4063-9E25-028CBE0F4C26}" type="datetimeFigureOut">
              <a:rPr lang="it-IT" smtClean="0"/>
              <a:t>19/05/2016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810DE-F3E2-445D-8EB3-1AA07537C5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219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810DE-F3E2-445D-8EB3-1AA07537C51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307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343C-0915-4703-8454-36831CFFA582}" type="datetimeFigureOut">
              <a:rPr lang="it-IT" smtClean="0"/>
              <a:pPr/>
              <a:t>19/05/2016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9FD28-725A-4EBA-B358-F43035119BF2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343C-0915-4703-8454-36831CFFA582}" type="datetimeFigureOut">
              <a:rPr lang="it-IT" smtClean="0"/>
              <a:pPr/>
              <a:t>19/05/2016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9FD28-725A-4EBA-B358-F43035119BF2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343C-0915-4703-8454-36831CFFA582}" type="datetimeFigureOut">
              <a:rPr lang="it-IT" smtClean="0"/>
              <a:pPr/>
              <a:t>19/05/2016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9FD28-725A-4EBA-B358-F43035119BF2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343C-0915-4703-8454-36831CFFA582}" type="datetimeFigureOut">
              <a:rPr lang="it-IT" smtClean="0"/>
              <a:pPr/>
              <a:t>19/05/2016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9FD28-725A-4EBA-B358-F43035119BF2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343C-0915-4703-8454-36831CFFA582}" type="datetimeFigureOut">
              <a:rPr lang="it-IT" smtClean="0"/>
              <a:pPr/>
              <a:t>19/05/2016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9FD28-725A-4EBA-B358-F43035119BF2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343C-0915-4703-8454-36831CFFA582}" type="datetimeFigureOut">
              <a:rPr lang="it-IT" smtClean="0"/>
              <a:pPr/>
              <a:t>19/05/2016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9FD28-725A-4EBA-B358-F43035119BF2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343C-0915-4703-8454-36831CFFA582}" type="datetimeFigureOut">
              <a:rPr lang="it-IT" smtClean="0"/>
              <a:pPr/>
              <a:t>19/05/2016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9FD28-725A-4EBA-B358-F43035119BF2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343C-0915-4703-8454-36831CFFA582}" type="datetimeFigureOut">
              <a:rPr lang="it-IT" smtClean="0"/>
              <a:pPr/>
              <a:t>19/05/2016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9FD28-725A-4EBA-B358-F43035119BF2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343C-0915-4703-8454-36831CFFA582}" type="datetimeFigureOut">
              <a:rPr lang="it-IT" smtClean="0"/>
              <a:pPr/>
              <a:t>19/05/2016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9FD28-725A-4EBA-B358-F43035119BF2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343C-0915-4703-8454-36831CFFA582}" type="datetimeFigureOut">
              <a:rPr lang="it-IT" smtClean="0"/>
              <a:pPr/>
              <a:t>19/05/2016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9FD28-725A-4EBA-B358-F43035119BF2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343C-0915-4703-8454-36831CFFA582}" type="datetimeFigureOut">
              <a:rPr lang="it-IT" smtClean="0"/>
              <a:pPr/>
              <a:t>19/05/2016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9FD28-725A-4EBA-B358-F43035119BF2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3343C-0915-4703-8454-36831CFFA582}" type="datetimeFigureOut">
              <a:rPr lang="it-IT" smtClean="0"/>
              <a:pPr/>
              <a:t>19/05/2016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9FD28-725A-4EBA-B358-F43035119BF2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7123" r="9353" b="40260"/>
          <a:stretch/>
        </p:blipFill>
        <p:spPr bwMode="auto">
          <a:xfrm>
            <a:off x="690456" y="260648"/>
            <a:ext cx="7704856" cy="6048672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7513" t="471" r="491"/>
          <a:stretch>
            <a:fillRect/>
          </a:stretch>
        </p:blipFill>
        <p:spPr bwMode="auto">
          <a:xfrm>
            <a:off x="4663306" y="3112696"/>
            <a:ext cx="484758" cy="8203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1270662"/>
            <a:ext cx="2736304" cy="381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http://images6.fanpop.com/image/photos/33800000/Art-Attack-anjs-angels-33814976-732-41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719" y="1052736"/>
            <a:ext cx="5476281" cy="333283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050" name="Casella di testo 2"/>
          <p:cNvSpPr txBox="1">
            <a:spLocks noChangeArrowheads="1"/>
          </p:cNvSpPr>
          <p:nvPr/>
        </p:nvSpPr>
        <p:spPr bwMode="auto">
          <a:xfrm>
            <a:off x="5362029" y="2564904"/>
            <a:ext cx="19462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t-IT" sz="72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Chiller" pitchFamily="82" charset="0"/>
                <a:cs typeface="Arial" pitchFamily="34" charset="0"/>
              </a:rPr>
              <a:t>Orsago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 l="26381" t="7817" r="23494" b="17142"/>
          <a:stretch>
            <a:fillRect/>
          </a:stretch>
        </p:blipFill>
        <p:spPr bwMode="auto">
          <a:xfrm>
            <a:off x="4572000" y="5085184"/>
            <a:ext cx="1325398" cy="148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 l="41931" t="26333" r="41926" b="33334"/>
          <a:stretch>
            <a:fillRect/>
          </a:stretch>
        </p:blipFill>
        <p:spPr bwMode="auto">
          <a:xfrm>
            <a:off x="7308303" y="4950638"/>
            <a:ext cx="1250397" cy="175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ccia in giù 8"/>
          <p:cNvSpPr/>
          <p:nvPr/>
        </p:nvSpPr>
        <p:spPr>
          <a:xfrm rot="1859771">
            <a:off x="5476261" y="4163836"/>
            <a:ext cx="366639" cy="8169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Freccia in giù 9"/>
          <p:cNvSpPr/>
          <p:nvPr/>
        </p:nvSpPr>
        <p:spPr>
          <a:xfrm rot="19607542">
            <a:off x="6804248" y="4149080"/>
            <a:ext cx="360040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6025" t="38233" r="45863" b="40767"/>
          <a:stretch>
            <a:fillRect/>
          </a:stretch>
        </p:blipFill>
        <p:spPr bwMode="auto">
          <a:xfrm>
            <a:off x="400338" y="764704"/>
            <a:ext cx="264989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9442" t="4236" r="18039"/>
          <a:stretch>
            <a:fillRect/>
          </a:stretch>
        </p:blipFill>
        <p:spPr bwMode="auto">
          <a:xfrm>
            <a:off x="5148064" y="548680"/>
            <a:ext cx="3031977" cy="292840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12648" r="22042"/>
          <a:stretch>
            <a:fillRect/>
          </a:stretch>
        </p:blipFill>
        <p:spPr bwMode="auto">
          <a:xfrm>
            <a:off x="683568" y="3212976"/>
            <a:ext cx="3456384" cy="289037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Immagine 6"/>
          <p:cNvPicPr/>
          <p:nvPr/>
        </p:nvPicPr>
        <p:blipFill rotWithShape="1">
          <a:blip r:embed="rId5" cstate="print"/>
          <a:srcRect l="32005" t="14103" r="14172" b="15424"/>
          <a:stretch/>
        </p:blipFill>
        <p:spPr bwMode="auto">
          <a:xfrm>
            <a:off x="5004048" y="4077072"/>
            <a:ext cx="2808312" cy="223224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863588" y="33265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ATTORI</a:t>
            </a:r>
            <a:endParaRPr lang="it-IT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012160" y="26064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92D050"/>
                </a:solidFill>
                <a:latin typeface="Comic Sans MS" panose="030F0702030302020204" pitchFamily="66" charset="0"/>
              </a:rPr>
              <a:t>VIDEO</a:t>
            </a:r>
            <a:endParaRPr lang="it-IT"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436096" y="378904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33CC"/>
                </a:solidFill>
                <a:latin typeface="Comic Sans MS" panose="030F0702030302020204" pitchFamily="66" charset="0"/>
              </a:rPr>
              <a:t>PLASTICO</a:t>
            </a:r>
            <a:endParaRPr lang="it-IT" sz="2800" dirty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87624" y="292494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CUCIN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endParaRPr lang="it-IT" sz="28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36025" t="38233" r="45863" b="40767"/>
          <a:stretch>
            <a:fillRect/>
          </a:stretch>
        </p:blipFill>
        <p:spPr bwMode="auto">
          <a:xfrm>
            <a:off x="1331640" y="1412776"/>
            <a:ext cx="6567130" cy="428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2" name="Picture 4" descr="http://www.quilivorno.it/wp-content/uploads/2016/02/maschere-teatro.jpg"/>
          <p:cNvPicPr>
            <a:picLocks noChangeAspect="1" noChangeArrowheads="1"/>
          </p:cNvPicPr>
          <p:nvPr/>
        </p:nvPicPr>
        <p:blipFill>
          <a:blip r:embed="rId3" cstate="print">
            <a:lum bright="40000" contrast="20000"/>
          </a:blip>
          <a:srcRect/>
          <a:stretch>
            <a:fillRect/>
          </a:stretch>
        </p:blipFill>
        <p:spPr bwMode="auto">
          <a:xfrm>
            <a:off x="6983760" y="0"/>
            <a:ext cx="2160240" cy="172819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29442" t="4236" r="18039"/>
          <a:stretch>
            <a:fillRect/>
          </a:stretch>
        </p:blipFill>
        <p:spPr bwMode="auto">
          <a:xfrm>
            <a:off x="1259632" y="476672"/>
            <a:ext cx="6128321" cy="591897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053" name="AutoShape 5" descr="data:image/jpeg;base64,/9j/4AAQSkZJRgABAQAAAQABAAD/2wCEAAkGBxISEhUSEhIVFRUVFRUVFRUVFxUXFRUVFRUXFxUVFRUYHSggGB0lHRcXITEhJSkrLi4uFx8zODMtNygtLisBCgoKDQ0NFQ8PFS0ZFRkrLSsrLSsrKy0rLSs3LTc3Ny0tKy0rNy0rKysrKy03LS03LTc3LTctNy0rNzc3KzcrK//AABEIAMwAzAMBIgACEQEDEQH/xAAZAAEBAQEBAQAAAAAAAAAAAAADAgQBAAX/xAAbEAEBAQEBAQEBAAAAAAAAAAAAAgESEQPwgf/EABoBAQEBAQEBAQAAAAAAAAAAAAMCAQAEBwb/xAAYEQEBAQEBAAAAAAAAAAAAAAAAAQISEf/aAAwDAQACEQMRAD8A+G88qcfm5H1l7MXku5hJkucptTkkmFTJMlcgrpGQvJXkqzFzI7pGSrJJkqyVzKLoXLvJeXeW8s6D49ybl7lvLOgcucn5c2Wct6Bsp2T7CdxNyqaZ9gdQ1bKNlFi5plqUbLTsjqUWFmmbZSfcHWC1kkqHnXEKVOEzHJwsSbOUWvTJpl6ZJMkkBrT0yvMdnCTJZkV0nJXkqyV5JJkd0jJVkryV5C5lF0Ll3wuQrhXKegePeH5e5dy7pn5c2WjYTsM5b0DZTsn2UbKblU0DZRuNGyjZHckmmepHUtFSOpHckmmWpHuNVSGpHYbOmesQbcHWB1ksp5k04n5yacPIHVdmSTj2YScLmAtdnFzLs4ucNMitezFzKpkmSSQV0nJVkqzFZJJkd0jx3kmS7yrlPQvHuTcucu5Z0Hcc2T+J2WXLZoGyipaNlGyi5XNM2yipaakVYiws0CsFUtFSOsFrJZWesFUtFYOsDqFzWW8HstFyHcFYfNaYws4mcLOFzAaqows4mcLOHzA6rs4WZciSzhZAaruYvJenCZhpkVrmYvJVMkyVyCuh5CuS5LvKvEXQuHOD8ucu8Z0DYRstOynZZ4qaZdlFS01I6lNhJpn3B1LRWD3B2FlZqwdY0VgqwNhs1nrBVjRWCvA6hs1nrAVjVWC3A2HzTThYwc4acLmB1VzhZxE4aMPmA1SThJxM4WcNmA1XZw0SmMNOFkDqvThJl6cJOEkDdOZjvJMl3wkyO6Hw9yXl7xvLOgbidk+4ipTcqmmfcHUtFYOsHYXNZawdY0XIawdh80NYG8aKwV4HUNms1YKsPWCoGofNBWC09YGsBqHzTThpwUFkuRaLOGgUHg+QaJJJxElg+QaLGGnBwaSyPPqqnC5iYwk4bMDqqmSZDs4TJJIDWkcubB+U7LeU9M1wPcaawN4iwudM9YOsPWCoWobNZ7wNY0UG8FT5rPQ7NYqDo+WesFRrFQNPRkFirDWLQaPkkGkMGleUaNB5BBpejLz6LBoDBoPkGjwaQwaS5efRZL8xSX56aA00STBzpMLl59Ova88pI6B9D0D6DpcBoVFoVC09GQ0Cz0CwU+BUGi2KhaejIbDZrDYNHyKw6aw6DR8kg0gk0qynRoPDPOmjT5Bo8lgM6WdPkGo0RppZ4006SV59Q8aSdBOlnT5odRpjSZTLNFyySh1k/Tm0PpO23pHKq0F67VI3UWlzlNaKlVo60WqbMHWhsl6G9FT5g70VLodaHR8hsVkrRUDT0ZFYqJYqBo+VTpp0E6WNbms1Dzpo1nnSzp80Go0zpJ0E6WdNmg1GiNNOss6WaLKHUaZ0mazzpMokobD5Ss0GarKJNDuTeubo+nOm9M5Juoqk7qNpN0qZdrR1r20KqFaXOXLoVa7WjrUWnzE1ob1daK9DqmzB1oq1daKtBqnzB0KiULQap8uzpZ1njTTrs12o0TpZ1njSzp80Oo0RpZ1mnSzRZQajROknWfNXmllFY0zRMpmyl5RJR3LRmq6Z8tXavR3Junuhdudu9ZyXaRtD2k7TPVTK6odUndRtJtJMu1Q617dHVC1SyOVQq12tFWitNmOVor1VaKtDqmzE1ot1VaCtBafMVFGnWSdPFOlVqNE6WdZ5omaXNBqNE0SaBNLyjTQrGmaXlM2UTKJKK5aM1WUDKXlLmh3Jsp3oPTvq+k8m6c6F6967pnJOnNofrnTLpXK91G0naRVIulTKqoVU5tIqkWlmXqoda9ujrQ60WRytHWu1or0OqXMTdB3VVQ90dp8xydLNM+aTNTnS7GqaJNMs0aaJKHWWjNJNM80vKLNBuWjNXlM+UvKJNDuT5SsoGUrKXNIuT5TvQOneldJ5P050Hp7p3TuTbSdsW05tM6bMk2kbSNpO0m6VMq2k7Saoe6O6JMq2h1TlUOqHdEmXaoNU9VD3R2mzlytHWu1qA616WR5Wal5MrTZq5oGaTNLnSbGibJNM2auaXKK5acpeUDNVmrlHcmylZYc1WauaRcm6d9C96rpPJunug+veu6dyXpzaG5rOm8r2k7qd1G6m6VMr2kbSd0db+/qLVzKqsVU5WopNpZl7dRVPVqQ60SR5x55C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2055" name="AutoShape 7" descr="data:image/jpeg;base64,/9j/4AAQSkZJRgABAQAAAQABAAD/2wCEAAkGBxISEhUSEhIVFRUVFRUVFRUVFxUXFRUVFRUXFxUVFRUYHSggGB0lHRcXITEhJSkrLi4uFx8zODMtNygtLisBCgoKDQ0NFQ8PFS0ZFRkrLSsrLSsrKy0rLSs3LTc3Ny0tKy0rNy0rKysrKy03LS03LTc3LTctNy0rNzc3KzcrK//AABEIAMwAzAMBIgACEQEDEQH/xAAZAAEBAQEBAQAAAAAAAAAAAAADAgQBAAX/xAAbEAEBAQEBAQEBAAAAAAAAAAAAAgESEQPwgf/EABoBAQEBAQEBAQAAAAAAAAAAAAMCAQAEBwb/xAAYEQEBAQEBAAAAAAAAAAAAAAAAAQISEf/aAAwDAQACEQMRAD8A+G88qcfm5H1l7MXku5hJkucptTkkmFTJMlcgrpGQvJXkqzFzI7pGSrJJkqyVzKLoXLvJeXeW8s6D49ybl7lvLOgcucn5c2Wct6Bsp2T7CdxNyqaZ9gdQ1bKNlFi5plqUbLTsjqUWFmmbZSfcHWC1kkqHnXEKVOEzHJwsSbOUWvTJpl6ZJMkkBrT0yvMdnCTJZkV0nJXkqyV5JJkd0jJVkryV5C5lF0Ll3wuQrhXKegePeH5e5dy7pn5c2WjYTsM5b0DZTsn2UbKblU0DZRuNGyjZHckmmepHUtFSOpHckmmWpHuNVSGpHYbOmesQbcHWB1ksp5k04n5yacPIHVdmSTj2YScLmAtdnFzLs4ucNMitezFzKpkmSSQV0nJVkqzFZJJkd0jx3kmS7yrlPQvHuTcucu5Z0Hcc2T+J2WXLZoGyipaNlGyi5XNM2yipaakVYiws0CsFUtFSOsFrJZWesFUtFYOsDqFzWW8HstFyHcFYfNaYws4mcLOFzAaqows4mcLOHzA6rs4WZciSzhZAaruYvJenCZhpkVrmYvJVMkyVyCuh5CuS5LvKvEXQuHOD8ucu8Z0DYRstOynZZ4qaZdlFS01I6lNhJpn3B1LRWD3B2FlZqwdY0VgqwNhs1nrBVjRWCvA6hs1nrAVjVWC3A2HzTThYwc4acLmB1VzhZxE4aMPmA1SThJxM4WcNmA1XZw0SmMNOFkDqvThJl6cJOEkDdOZjvJMl3wkyO6Hw9yXl7xvLOgbidk+4ipTcqmmfcHUtFYOsHYXNZawdY0XIawdh80NYG8aKwV4HUNms1YKsPWCoGofNBWC09YGsBqHzTThpwUFkuRaLOGgUHg+QaJJJxElg+QaLGGnBwaSyPPqqnC5iYwk4bMDqqmSZDs4TJJIDWkcubB+U7LeU9M1wPcaawN4iwudM9YOsPWCoWobNZ7wNY0UG8FT5rPQ7NYqDo+WesFRrFQNPRkFirDWLQaPkkGkMGleUaNB5BBpejLz6LBoDBoPkGjwaQwaS5efRZL8xSX56aA00STBzpMLl59Ova88pI6B9D0D6DpcBoVFoVC09GQ0Cz0CwU+BUGi2KhaejIbDZrDYNHyKw6aw6DR8kg0gk0qynRoPDPOmjT5Bo8lgM6WdPkGo0RppZ4006SV59Q8aSdBOlnT5odRpjSZTLNFyySh1k/Tm0PpO23pHKq0F67VI3UWlzlNaKlVo60WqbMHWhsl6G9FT5g70VLodaHR8hsVkrRUDT0ZFYqJYqBo+VTpp0E6WNbms1Dzpo1nnSzp80Go0zpJ0E6WdNmg1GiNNOss6WaLKHUaZ0mazzpMokobD5Ss0GarKJNDuTeubo+nOm9M5Juoqk7qNpN0qZdrR1r20KqFaXOXLoVa7WjrUWnzE1ob1daK9DqmzB1oq1daKtBqnzB0KiULQap8uzpZ1njTTrs12o0TpZ1njSzp80Oo0RpZ1mnSzRZQajROknWfNXmllFY0zRMpmyl5RJR3LRmq6Z8tXavR3Junuhdudu9ZyXaRtD2k7TPVTK6odUndRtJtJMu1Q617dHVC1SyOVQq12tFWitNmOVor1VaKtDqmzE1ot1VaCtBafMVFGnWSdPFOlVqNE6WdZ5omaXNBqNE0SaBNLyjTQrGmaXlM2UTKJKK5aM1WUDKXlLmh3Jsp3oPTvq+k8m6c6F6967pnJOnNofrnTLpXK91G0naRVIulTKqoVU5tIqkWlmXqoda9ujrQ60WRytHWu1or0OqXMTdB3VVQ90dp8xydLNM+aTNTnS7GqaJNMs0aaJKHWWjNJNM80vKLNBuWjNXlM+UvKJNDuT5SsoGUrKXNIuT5TvQOneldJ5P050Hp7p3TuTbSdsW05tM6bMk2kbSNpO0m6VMq2k7Saoe6O6JMq2h1TlUOqHdEmXaoNU9VD3R2mzlytHWu1qA616WR5Wal5MrTZq5oGaTNLnSbGibJNM2auaXKK5acpeUDNVmrlHcmylZYc1WauaRcm6d9C96rpPJunug+veu6dyXpzaG5rOm8r2k7qd1G6m6VMr2kbSd0db+/qLVzKqsVU5WopNpZl7dRVPVqQ60SR5x55C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2057" name="AutoShape 9" descr="data:image/jpeg;base64,/9j/4AAQSkZJRgABAQAAAQABAAD/2wCEAAkGBxISEhUSEhIVFRUVFRUVFRUVFxUXFRUVFRUXFxUVFRUYHSggGB0lHRcXITEhJSkrLi4uFx8zODMtNygtLisBCgoKDQ0NFQ8PFS0ZFRkrLSsrLSsrKy0rLSs3LTc3Ny0tKy0rNy0rKysrKy03LS03LTc3LTctNy0rNzc3KzcrK//AABEIAMwAzAMBIgACEQEDEQH/xAAZAAEBAQEBAQAAAAAAAAAAAAADAgQBAAX/xAAbEAEBAQEBAQEBAAAAAAAAAAAAAgESEQPwgf/EABoBAQEBAQEBAQAAAAAAAAAAAAMCAQAEBwb/xAAYEQEBAQEBAAAAAAAAAAAAAAAAAQISEf/aAAwDAQACEQMRAD8A+G88qcfm5H1l7MXku5hJkucptTkkmFTJMlcgrpGQvJXkqzFzI7pGSrJJkqyVzKLoXLvJeXeW8s6D49ybl7lvLOgcucn5c2Wct6Bsp2T7CdxNyqaZ9gdQ1bKNlFi5plqUbLTsjqUWFmmbZSfcHWC1kkqHnXEKVOEzHJwsSbOUWvTJpl6ZJMkkBrT0yvMdnCTJZkV0nJXkqyV5JJkd0jJVkryV5C5lF0Ll3wuQrhXKegePeH5e5dy7pn5c2WjYTsM5b0DZTsn2UbKblU0DZRuNGyjZHckmmepHUtFSOpHckmmWpHuNVSGpHYbOmesQbcHWB1ksp5k04n5yacPIHVdmSTj2YScLmAtdnFzLs4ucNMitezFzKpkmSSQV0nJVkqzFZJJkd0jx3kmS7yrlPQvHuTcucu5Z0Hcc2T+J2WXLZoGyipaNlGyi5XNM2yipaakVYiws0CsFUtFSOsFrJZWesFUtFYOsDqFzWW8HstFyHcFYfNaYws4mcLOFzAaqows4mcLOHzA6rs4WZciSzhZAaruYvJenCZhpkVrmYvJVMkyVyCuh5CuS5LvKvEXQuHOD8ucu8Z0DYRstOynZZ4qaZdlFS01I6lNhJpn3B1LRWD3B2FlZqwdY0VgqwNhs1nrBVjRWCvA6hs1nrAVjVWC3A2HzTThYwc4acLmB1VzhZxE4aMPmA1SThJxM4WcNmA1XZw0SmMNOFkDqvThJl6cJOEkDdOZjvJMl3wkyO6Hw9yXl7xvLOgbidk+4ipTcqmmfcHUtFYOsHYXNZawdY0XIawdh80NYG8aKwV4HUNms1YKsPWCoGofNBWC09YGsBqHzTThpwUFkuRaLOGgUHg+QaJJJxElg+QaLGGnBwaSyPPqqnC5iYwk4bMDqqmSZDs4TJJIDWkcubB+U7LeU9M1wPcaawN4iwudM9YOsPWCoWobNZ7wNY0UG8FT5rPQ7NYqDo+WesFRrFQNPRkFirDWLQaPkkGkMGleUaNB5BBpejLz6LBoDBoPkGjwaQwaS5efRZL8xSX56aA00STBzpMLl59Ova88pI6B9D0D6DpcBoVFoVC09GQ0Cz0CwU+BUGi2KhaejIbDZrDYNHyKw6aw6DR8kg0gk0qynRoPDPOmjT5Bo8lgM6WdPkGo0RppZ4006SV59Q8aSdBOlnT5odRpjSZTLNFyySh1k/Tm0PpO23pHKq0F67VI3UWlzlNaKlVo60WqbMHWhsl6G9FT5g70VLodaHR8hsVkrRUDT0ZFYqJYqBo+VTpp0E6WNbms1Dzpo1nnSzp80Go0zpJ0E6WdNmg1GiNNOss6WaLKHUaZ0mazzpMokobD5Ss0GarKJNDuTeubo+nOm9M5Juoqk7qNpN0qZdrR1r20KqFaXOXLoVa7WjrUWnzE1ob1daK9DqmzB1oq1daKtBqnzB0KiULQap8uzpZ1njTTrs12o0TpZ1njSzp80Oo0RpZ1mnSzRZQajROknWfNXmllFY0zRMpmyl5RJR3LRmq6Z8tXavR3Junuhdudu9ZyXaRtD2k7TPVTK6odUndRtJtJMu1Q617dHVC1SyOVQq12tFWitNmOVor1VaKtDqmzE1ot1VaCtBafMVFGnWSdPFOlVqNE6WdZ5omaXNBqNE0SaBNLyjTQrGmaXlM2UTKJKK5aM1WUDKXlLmh3Jsp3oPTvq+k8m6c6F6967pnJOnNofrnTLpXK91G0naRVIulTKqoVU5tIqkWlmXqoda9ujrQ60WRytHWu1or0OqXMTdB3VVQ90dp8xydLNM+aTNTnS7GqaJNMs0aaJKHWWjNJNM80vKLNBuWjNXlM+UvKJNDuT5SsoGUrKXNIuT5TvQOneldJ5P050Hp7p3TuTbSdsW05tM6bMk2kbSNpO0m6VMq2k7Saoe6O6JMq2h1TlUOqHdEmXaoNU9VD3R2mzlytHWu1qA616WR5Wal5MrTZq5oGaTNLnSbGibJNM2auaXKK5acpeUDNVmrlHcmylZYc1WauaRcm6d9C96rpPJunug+veu6dyXpzaG5rOm8r2k7qd1G6m6VMr2kbSd0db+/qLVzKqsVU5WopNpZl7dRVPVqQ60SR5x55C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pic>
        <p:nvPicPr>
          <p:cNvPr id="7" name="Immagine 6" descr="http://www.veronawinetop.it/img.asp?w=256&amp;h=256&amp;file=News%2Ffiles%2F246%2Fimmagine+cinepresa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7953" y="116632"/>
            <a:ext cx="1612031" cy="158417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648" r="22042"/>
          <a:stretch>
            <a:fillRect/>
          </a:stretch>
        </p:blipFill>
        <p:spPr bwMode="auto">
          <a:xfrm>
            <a:off x="971600" y="620688"/>
            <a:ext cx="6562238" cy="548762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" name="Immagin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6376" y="0"/>
            <a:ext cx="1187624" cy="148478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 rotWithShape="1">
          <a:blip r:embed="rId2" cstate="print"/>
          <a:srcRect l="32005" t="14103" r="14172" b="15424"/>
          <a:stretch/>
        </p:blipFill>
        <p:spPr bwMode="auto">
          <a:xfrm>
            <a:off x="1071191" y="692696"/>
            <a:ext cx="6741169" cy="5256584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 l="26381" t="7817" r="23494" b="17142"/>
          <a:stretch>
            <a:fillRect/>
          </a:stretch>
        </p:blipFill>
        <p:spPr bwMode="auto">
          <a:xfrm>
            <a:off x="107504" y="5229200"/>
            <a:ext cx="1325398" cy="148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 l="41931" t="26333" r="41926" b="33334"/>
          <a:stretch>
            <a:fillRect/>
          </a:stretch>
        </p:blipFill>
        <p:spPr bwMode="auto">
          <a:xfrm>
            <a:off x="7740352" y="188640"/>
            <a:ext cx="1250397" cy="175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39552" y="0"/>
            <a:ext cx="590465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In autunno già inoltrato 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il prof. Miele in classe è arrivato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Tutto pimpante e ben eretto 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ci ha presentato un interessante progetto.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Anche la prof. di tecnologia, molto entusiasta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ha accettato la bella proposta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I proff. di lettere, religione, lingue ed arte  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han fatto la loro “parte”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Tutta la classe ha partecipato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e con allegria il suo contributo ha dato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Il piccolo paese di Orsago ci ha fornito ispirazione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e alla nostra idea è seguita l’azione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A questo punto ci siamo organizzati 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e divisi in gruppi ben equilibrati: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Con “CIAORSO” abbiamo iniziato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gli attori qui han recitato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Parenti, amici, compaesani sono stati coinvolti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e prodotti del territorio sono stati raccolti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E’ seguito un lavoro di precisione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libro e piramide…che gran lavorone!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Gustosi cibi internazionali cucinati con passione 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han suscitato un vero successone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E per finire le riprese così assemblate 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ecco il lavoro…guardate e ammirate!!!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6" t="43696" r="36527"/>
          <a:stretch/>
        </p:blipFill>
        <p:spPr bwMode="auto">
          <a:xfrm>
            <a:off x="6012160" y="1772816"/>
            <a:ext cx="2008910" cy="52557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884368" y="1702549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  <a:endParaRPr lang="it-IT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005264" y="2348880"/>
            <a:ext cx="2887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tx2">
                    <a:lumMod val="75000"/>
                  </a:schemeClr>
                </a:solidFill>
              </a:rPr>
              <a:t>«CIAORSO</a:t>
            </a:r>
            <a:r>
              <a:rPr lang="it-IT" sz="3200" dirty="0" smtClean="0">
                <a:solidFill>
                  <a:schemeClr val="tx2">
                    <a:lumMod val="75000"/>
                  </a:schemeClr>
                </a:solidFill>
              </a:rPr>
              <a:t>» !</a:t>
            </a:r>
            <a:endParaRPr lang="it-IT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172</Words>
  <Application>Microsoft Office PowerPoint</Application>
  <PresentationFormat>Presentazione su schermo (4:3)</PresentationFormat>
  <Paragraphs>32</Paragraphs>
  <Slides>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MariaPia</dc:creator>
  <cp:lastModifiedBy>LUCA</cp:lastModifiedBy>
  <cp:revision>18</cp:revision>
  <dcterms:created xsi:type="dcterms:W3CDTF">2016-05-17T07:35:52Z</dcterms:created>
  <dcterms:modified xsi:type="dcterms:W3CDTF">2016-05-19T17:51:01Z</dcterms:modified>
</cp:coreProperties>
</file>